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00A524-6CB1-0922-BF80-5F9DC3DFBCE3}" name="Derek Dufoe" initials="DD" userId="S::ddufoe@cpwr.com::e5a27598-76f0-4725-b5f8-89bc04b0c581" providerId="AD"/>
  <p188:author id="{FD2B7684-1A71-E0B1-B698-4A1E2C9575A8}" name="William Harris" initials="WH" userId="S::wharris@cpwr.com::c4bf9504-bba4-429e-9ad1-f313283f7146" providerId="AD"/>
  <p188:author id="{0C22BFDA-3BFB-F578-8F48-0A668CCB350A}" name="Amber Trueblood" initials="AT" userId="S::atrueblood@cpwr.com::2907f9b0-ca37-4333-9bd3-5e38b75cbfb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36" d="100"/>
          <a:sy n="36" d="100"/>
        </p:scale>
        <p:origin x="84" y="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ber Trueblood" userId="2907f9b0-ca37-4333-9bd3-5e38b75cbfb9" providerId="ADAL" clId="{416F0BC2-CBA4-48CA-9FBD-268F2DBCCF5B}"/>
    <pc:docChg chg="custSel modSld">
      <pc:chgData name="Amber Trueblood" userId="2907f9b0-ca37-4333-9bd3-5e38b75cbfb9" providerId="ADAL" clId="{416F0BC2-CBA4-48CA-9FBD-268F2DBCCF5B}" dt="2025-01-24T18:31:04.311" v="1" actId="22"/>
      <pc:docMkLst>
        <pc:docMk/>
      </pc:docMkLst>
      <pc:sldChg chg="addSp delSp mod">
        <pc:chgData name="Amber Trueblood" userId="2907f9b0-ca37-4333-9bd3-5e38b75cbfb9" providerId="ADAL" clId="{416F0BC2-CBA4-48CA-9FBD-268F2DBCCF5B}" dt="2025-01-24T18:31:04.311" v="1" actId="22"/>
        <pc:sldMkLst>
          <pc:docMk/>
          <pc:sldMk cId="95992585" sldId="267"/>
        </pc:sldMkLst>
        <pc:picChg chg="del">
          <ac:chgData name="Amber Trueblood" userId="2907f9b0-ca37-4333-9bd3-5e38b75cbfb9" providerId="ADAL" clId="{416F0BC2-CBA4-48CA-9FBD-268F2DBCCF5B}" dt="2025-01-24T18:31:03.917" v="0" actId="478"/>
          <ac:picMkLst>
            <pc:docMk/>
            <pc:sldMk cId="95992585" sldId="267"/>
            <ac:picMk id="3" creationId="{6279C7D8-6765-8CDF-F086-23980924F6D7}"/>
          </ac:picMkLst>
        </pc:picChg>
        <pc:picChg chg="add">
          <ac:chgData name="Amber Trueblood" userId="2907f9b0-ca37-4333-9bd3-5e38b75cbfb9" providerId="ADAL" clId="{416F0BC2-CBA4-48CA-9FBD-268F2DBCCF5B}" dt="2025-01-24T18:31:04.311" v="1" actId="22"/>
          <ac:picMkLst>
            <pc:docMk/>
            <pc:sldMk cId="95992585" sldId="267"/>
            <ac:picMk id="4" creationId="{49AB89E7-4541-F84E-A54A-07006CC9167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12A8CE8B-678A-4316-840F-2FDCE23EF3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Aging and Retirement Trends in</a:t>
            </a:r>
            <a:br>
              <a:rPr lang="en-US" dirty="0"/>
            </a:br>
            <a:r>
              <a:rPr lang="en-US" dirty="0"/>
              <a:t>the Construction Industry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102939EE-BDC8-4308-880D-73A47006C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February 2025</a:t>
            </a:r>
            <a:endParaRPr sz="4200"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F7A762-E5B5-9DBE-FE99-042502F44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13B20E-C2A2-9990-9C4D-EC2A10C26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AB89E7-4541-F84E-A54A-07006CC91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F50147-0794-CD7C-040A-A3F1DA286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9C9240-33DE-7E1F-21D6-FA6852C0F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FE07D3-6CF6-5DA9-A2E7-676101B45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8F97C5-2B85-B5A7-7D73-B48233B1B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56858B-F33A-8FD9-AC09-DC300B0D2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1DCCF2-0B74-2A66-0299-196C4B765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91DFD4-87DF-33F3-B304-7E4D5D052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0041A0-C8D9-A68D-7A80-A4C201E2A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A727DA-A130-E48A-2F7C-144D92E09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78ee49-8f2f-4e5d-81d3-8f02c6371b51" xsi:nil="true"/>
    <lcf76f155ced4ddcb4097134ff3c332f xmlns="49aebdcf-a3e0-459f-b22e-7d5558d5f67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508BB8FD06C64EB9E94BB47C1E8261" ma:contentTypeVersion="11" ma:contentTypeDescription="Create a new document." ma:contentTypeScope="" ma:versionID="08e93014e46ec87c8d88d797367b2191">
  <xsd:schema xmlns:xsd="http://www.w3.org/2001/XMLSchema" xmlns:xs="http://www.w3.org/2001/XMLSchema" xmlns:p="http://schemas.microsoft.com/office/2006/metadata/properties" xmlns:ns2="49aebdcf-a3e0-459f-b22e-7d5558d5f67b" xmlns:ns3="2d78ee49-8f2f-4e5d-81d3-8f02c6371b51" targetNamespace="http://schemas.microsoft.com/office/2006/metadata/properties" ma:root="true" ma:fieldsID="37410256e28b450bf896eb3dddbe0709" ns2:_="" ns3:_="">
    <xsd:import namespace="49aebdcf-a3e0-459f-b22e-7d5558d5f67b"/>
    <xsd:import namespace="2d78ee49-8f2f-4e5d-81d3-8f02c6371b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ebdcf-a3e0-459f-b22e-7d5558d5f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bc35ccd-acef-4eff-b6b9-5c422e12a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8ee49-8f2f-4e5d-81d3-8f02c6371b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c72b32-be71-4737-953a-279026040da4}" ma:internalName="TaxCatchAll" ma:showField="CatchAllData" ma:web="2d78ee49-8f2f-4e5d-81d3-8f02c6371b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343548-8A79-4785-9951-720DADDCBFA4}">
  <ds:schemaRefs>
    <ds:schemaRef ds:uri="http://schemas.microsoft.com/office/2006/metadata/properties"/>
    <ds:schemaRef ds:uri="http://schemas.microsoft.com/office/infopath/2007/PartnerControls"/>
    <ds:schemaRef ds:uri="2d78ee49-8f2f-4e5d-81d3-8f02c6371b51"/>
    <ds:schemaRef ds:uri="49aebdcf-a3e0-459f-b22e-7d5558d5f67b"/>
  </ds:schemaRefs>
</ds:datastoreItem>
</file>

<file path=customXml/itemProps2.xml><?xml version="1.0" encoding="utf-8"?>
<ds:datastoreItem xmlns:ds="http://schemas.openxmlformats.org/officeDocument/2006/customXml" ds:itemID="{34A18E2F-14C1-407E-9802-774F589EA2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91A8D9-7C57-4C34-8F0C-E3E9463385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aebdcf-a3e0-459f-b22e-7d5558d5f67b"/>
    <ds:schemaRef ds:uri="2d78ee49-8f2f-4e5d-81d3-8f02c6371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11</Words>
  <Application>Microsoft Office PowerPoint</Application>
  <PresentationFormat>Widescreen</PresentationFormat>
  <Paragraphs>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Aging and Retirement Trends in the Construction Industry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Derek Dufoe</dc:creator>
  <cp:lastModifiedBy>Amber Trueblood</cp:lastModifiedBy>
  <cp:revision>8</cp:revision>
  <dcterms:created xsi:type="dcterms:W3CDTF">2024-11-12T18:58:41Z</dcterms:created>
  <dcterms:modified xsi:type="dcterms:W3CDTF">2025-01-24T18:31:12Z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0x0101002A508BB8FD06C64EB9E94BB47C1E8261</vt:lpwstr>
  </property>
  <property fmtid="{D5CDD505-2E9C-101B-9397-08002B2CF9AE}" pid="3" name="MediaServiceImageTags">
    <vt:lpwstr/>
  </property>
</Properties>
</file>